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52" d="100"/>
          <a:sy n="5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E2E56-AFFC-4A6D-8E95-99A90D0C6E99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665B212-F18C-481A-9C9F-E5F68586B2DC}">
      <dgm:prSet/>
      <dgm:spPr/>
      <dgm:t>
        <a:bodyPr/>
        <a:lstStyle/>
        <a:p>
          <a:pPr rtl="0"/>
          <a:r>
            <a:rPr lang="ru-RU" dirty="0" smtClean="0"/>
            <a:t>Любознательный, активный и заинтересованно познающий мир </a:t>
          </a:r>
          <a:endParaRPr lang="ru-RU" dirty="0"/>
        </a:p>
      </dgm:t>
    </dgm:pt>
    <dgm:pt modelId="{F0158250-F5BF-46B7-B867-EA7259342707}" type="parTrans" cxnId="{CB023AB9-CC63-4BD0-A46B-8FF793AA15E3}">
      <dgm:prSet/>
      <dgm:spPr/>
      <dgm:t>
        <a:bodyPr/>
        <a:lstStyle/>
        <a:p>
          <a:endParaRPr lang="ru-RU"/>
        </a:p>
      </dgm:t>
    </dgm:pt>
    <dgm:pt modelId="{09275B8F-5D9D-4334-A5F8-2634A32CD65A}" type="sibTrans" cxnId="{CB023AB9-CC63-4BD0-A46B-8FF793AA15E3}">
      <dgm:prSet/>
      <dgm:spPr/>
      <dgm:t>
        <a:bodyPr/>
        <a:lstStyle/>
        <a:p>
          <a:endParaRPr lang="ru-RU"/>
        </a:p>
      </dgm:t>
    </dgm:pt>
    <dgm:pt modelId="{9BB747BF-5766-4D32-AC4D-A75B6B4B5388}">
      <dgm:prSet/>
      <dgm:spPr/>
      <dgm:t>
        <a:bodyPr/>
        <a:lstStyle/>
        <a:p>
          <a:pPr rtl="0"/>
          <a:r>
            <a:rPr lang="ru-RU" dirty="0" smtClean="0"/>
            <a:t>Владеющий основами умения учиться, способный к организации собственной деятельности </a:t>
          </a:r>
          <a:endParaRPr lang="ru-RU" dirty="0"/>
        </a:p>
      </dgm:t>
    </dgm:pt>
    <dgm:pt modelId="{FD656200-2B5C-478E-80F6-7FAD344B7975}" type="parTrans" cxnId="{F50C57DF-D4EF-4630-88DD-80FDD9E190EE}">
      <dgm:prSet/>
      <dgm:spPr/>
      <dgm:t>
        <a:bodyPr/>
        <a:lstStyle/>
        <a:p>
          <a:endParaRPr lang="ru-RU"/>
        </a:p>
      </dgm:t>
    </dgm:pt>
    <dgm:pt modelId="{87CDDEC0-3D01-447D-9798-D632E4043BFB}" type="sibTrans" cxnId="{F50C57DF-D4EF-4630-88DD-80FDD9E190EE}">
      <dgm:prSet/>
      <dgm:spPr/>
      <dgm:t>
        <a:bodyPr/>
        <a:lstStyle/>
        <a:p>
          <a:endParaRPr lang="ru-RU"/>
        </a:p>
      </dgm:t>
    </dgm:pt>
    <dgm:pt modelId="{09FC744D-A0B9-4513-BBA2-771B5FD58701}">
      <dgm:prSet/>
      <dgm:spPr/>
      <dgm:t>
        <a:bodyPr/>
        <a:lstStyle/>
        <a:p>
          <a:pPr rtl="0"/>
          <a:r>
            <a:rPr lang="ru-RU" dirty="0" smtClean="0"/>
            <a:t>Готовый самостоятельно действовать и отвечать за свои поступки перед семьей и обществом </a:t>
          </a:r>
          <a:endParaRPr lang="ru-RU" dirty="0"/>
        </a:p>
      </dgm:t>
    </dgm:pt>
    <dgm:pt modelId="{7B3F7831-C872-45AD-9B94-4F385482953E}" type="parTrans" cxnId="{2311F549-A3F0-42D9-A47F-ADFAFED4B7FD}">
      <dgm:prSet/>
      <dgm:spPr/>
      <dgm:t>
        <a:bodyPr/>
        <a:lstStyle/>
        <a:p>
          <a:endParaRPr lang="ru-RU"/>
        </a:p>
      </dgm:t>
    </dgm:pt>
    <dgm:pt modelId="{324FAFCC-FF84-4D50-8BFE-0E6DE372A79B}" type="sibTrans" cxnId="{2311F549-A3F0-42D9-A47F-ADFAFED4B7FD}">
      <dgm:prSet/>
      <dgm:spPr/>
      <dgm:t>
        <a:bodyPr/>
        <a:lstStyle/>
        <a:p>
          <a:endParaRPr lang="ru-RU"/>
        </a:p>
      </dgm:t>
    </dgm:pt>
    <dgm:pt modelId="{F5BAD7F2-B137-412A-A76F-D84FEB7BC586}">
      <dgm:prSet/>
      <dgm:spPr/>
      <dgm:t>
        <a:bodyPr/>
        <a:lstStyle/>
        <a:p>
          <a:pPr rtl="0"/>
          <a:r>
            <a:rPr lang="ru-RU" dirty="0" smtClean="0"/>
            <a:t>Выполняющий правила здорового и безопасного для себя и окружающих образа жизни </a:t>
          </a:r>
          <a:endParaRPr lang="ru-RU" dirty="0"/>
        </a:p>
      </dgm:t>
    </dgm:pt>
    <dgm:pt modelId="{1CD50A57-15E2-4342-89FA-DBDDB499FF79}" type="parTrans" cxnId="{26341C9F-5345-45DC-B371-5C34E1C75699}">
      <dgm:prSet/>
      <dgm:spPr/>
      <dgm:t>
        <a:bodyPr/>
        <a:lstStyle/>
        <a:p>
          <a:endParaRPr lang="ru-RU"/>
        </a:p>
      </dgm:t>
    </dgm:pt>
    <dgm:pt modelId="{4F1F2DF1-B116-41F1-BFF2-C6BA5812DEBA}" type="sibTrans" cxnId="{26341C9F-5345-45DC-B371-5C34E1C75699}">
      <dgm:prSet/>
      <dgm:spPr/>
      <dgm:t>
        <a:bodyPr/>
        <a:lstStyle/>
        <a:p>
          <a:endParaRPr lang="ru-RU"/>
        </a:p>
      </dgm:t>
    </dgm:pt>
    <dgm:pt modelId="{5ABAB17E-7D7A-47CC-B635-379AC38A5803}">
      <dgm:prSet/>
      <dgm:spPr/>
      <dgm:t>
        <a:bodyPr/>
        <a:lstStyle/>
        <a:p>
          <a:pPr rtl="0"/>
          <a:r>
            <a:rPr lang="ru-RU" dirty="0" smtClean="0"/>
            <a:t>Доброжелательный, умеющий слушать и слышать собеседника, обосновывать свою позицию, высказывать свое мнение </a:t>
          </a:r>
          <a:endParaRPr lang="ru-RU" dirty="0"/>
        </a:p>
      </dgm:t>
    </dgm:pt>
    <dgm:pt modelId="{C3554649-EA1B-4CFA-ACBE-A3F2AFAE5E65}" type="parTrans" cxnId="{3990430D-39EF-4D52-816C-764E378E8514}">
      <dgm:prSet/>
      <dgm:spPr/>
      <dgm:t>
        <a:bodyPr/>
        <a:lstStyle/>
        <a:p>
          <a:endParaRPr lang="ru-RU"/>
        </a:p>
      </dgm:t>
    </dgm:pt>
    <dgm:pt modelId="{D9B666D4-9836-4067-AC56-11325AE16E28}" type="sibTrans" cxnId="{3990430D-39EF-4D52-816C-764E378E8514}">
      <dgm:prSet/>
      <dgm:spPr/>
      <dgm:t>
        <a:bodyPr/>
        <a:lstStyle/>
        <a:p>
          <a:endParaRPr lang="ru-RU"/>
        </a:p>
      </dgm:t>
    </dgm:pt>
    <dgm:pt modelId="{8B339304-DD90-44C7-BA85-373D65BD624E}">
      <dgm:prSet/>
      <dgm:spPr/>
      <dgm:t>
        <a:bodyPr/>
        <a:lstStyle/>
        <a:p>
          <a:pPr rtl="0"/>
          <a:r>
            <a:rPr lang="ru-RU" dirty="0" smtClean="0"/>
            <a:t>Любящий свой народ, свой край и свою Родину </a:t>
          </a:r>
          <a:endParaRPr lang="ru-RU" dirty="0"/>
        </a:p>
      </dgm:t>
    </dgm:pt>
    <dgm:pt modelId="{08CC9966-A051-429D-BE58-6A10EE180155}" type="parTrans" cxnId="{40C50334-4CED-42F2-A3E3-D3847159285C}">
      <dgm:prSet/>
      <dgm:spPr/>
      <dgm:t>
        <a:bodyPr/>
        <a:lstStyle/>
        <a:p>
          <a:endParaRPr lang="ru-RU"/>
        </a:p>
      </dgm:t>
    </dgm:pt>
    <dgm:pt modelId="{18250B55-9229-489B-BD9F-BEFF95022F73}" type="sibTrans" cxnId="{40C50334-4CED-42F2-A3E3-D3847159285C}">
      <dgm:prSet/>
      <dgm:spPr/>
      <dgm:t>
        <a:bodyPr/>
        <a:lstStyle/>
        <a:p>
          <a:endParaRPr lang="ru-RU"/>
        </a:p>
      </dgm:t>
    </dgm:pt>
    <dgm:pt modelId="{3C60D5EB-AE1F-480C-B733-0E8AABDD7906}">
      <dgm:prSet/>
      <dgm:spPr/>
      <dgm:t>
        <a:bodyPr/>
        <a:lstStyle/>
        <a:p>
          <a:pPr rtl="0"/>
          <a:r>
            <a:rPr lang="ru-RU" dirty="0" smtClean="0"/>
            <a:t>Уважающий и принимающий ценности семьи и общества </a:t>
          </a:r>
          <a:endParaRPr lang="ru-RU" dirty="0"/>
        </a:p>
      </dgm:t>
    </dgm:pt>
    <dgm:pt modelId="{DEE7EE2D-D51C-474C-B000-F69A3758FA3F}" type="parTrans" cxnId="{6DF9DB4D-87BF-4128-812E-C5FBF0A42F49}">
      <dgm:prSet/>
      <dgm:spPr/>
      <dgm:t>
        <a:bodyPr/>
        <a:lstStyle/>
        <a:p>
          <a:endParaRPr lang="ru-RU"/>
        </a:p>
      </dgm:t>
    </dgm:pt>
    <dgm:pt modelId="{E2FF2F58-8B23-4769-9D85-CB2F114E9070}" type="sibTrans" cxnId="{6DF9DB4D-87BF-4128-812E-C5FBF0A42F49}">
      <dgm:prSet/>
      <dgm:spPr/>
      <dgm:t>
        <a:bodyPr/>
        <a:lstStyle/>
        <a:p>
          <a:endParaRPr lang="ru-RU"/>
        </a:p>
      </dgm:t>
    </dgm:pt>
    <dgm:pt modelId="{95D19A0F-6FE4-4263-B9E9-5F09BC67C644}" type="pres">
      <dgm:prSet presAssocID="{F78E2E56-AFFC-4A6D-8E95-99A90D0C6E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A33FA-01B9-4F6E-9FD9-CFFF66251DD1}" type="pres">
      <dgm:prSet presAssocID="{C665B212-F18C-481A-9C9F-E5F68586B2DC}" presName="linNode" presStyleCnt="0"/>
      <dgm:spPr/>
    </dgm:pt>
    <dgm:pt modelId="{536D3924-1236-4037-BF3E-DA3192ABE00E}" type="pres">
      <dgm:prSet presAssocID="{C665B212-F18C-481A-9C9F-E5F68586B2DC}" presName="parentText" presStyleLbl="node1" presStyleIdx="0" presStyleCnt="7" custScaleX="1593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88273-5958-49B4-AAD4-F5EAB8AD0458}" type="pres">
      <dgm:prSet presAssocID="{09275B8F-5D9D-4334-A5F8-2634A32CD65A}" presName="sp" presStyleCnt="0"/>
      <dgm:spPr/>
    </dgm:pt>
    <dgm:pt modelId="{4BE585F8-5BB3-4E0A-B491-B5CCF715955A}" type="pres">
      <dgm:prSet presAssocID="{9BB747BF-5766-4D32-AC4D-A75B6B4B5388}" presName="linNode" presStyleCnt="0"/>
      <dgm:spPr/>
    </dgm:pt>
    <dgm:pt modelId="{6971C465-A972-4EFF-9E73-ED4F728279C1}" type="pres">
      <dgm:prSet presAssocID="{9BB747BF-5766-4D32-AC4D-A75B6B4B5388}" presName="parentText" presStyleLbl="node1" presStyleIdx="1" presStyleCnt="7" custScaleX="1581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C01DA-4192-473E-8C4E-84AA49238955}" type="pres">
      <dgm:prSet presAssocID="{87CDDEC0-3D01-447D-9798-D632E4043BFB}" presName="sp" presStyleCnt="0"/>
      <dgm:spPr/>
    </dgm:pt>
    <dgm:pt modelId="{B1CB55C6-0181-4B20-AEDE-F81EE3989508}" type="pres">
      <dgm:prSet presAssocID="{09FC744D-A0B9-4513-BBA2-771B5FD58701}" presName="linNode" presStyleCnt="0"/>
      <dgm:spPr/>
    </dgm:pt>
    <dgm:pt modelId="{D53B852C-251F-4B61-A6B2-FABCE2FA7A36}" type="pres">
      <dgm:prSet presAssocID="{09FC744D-A0B9-4513-BBA2-771B5FD58701}" presName="parentText" presStyleLbl="node1" presStyleIdx="2" presStyleCnt="7" custScaleX="1581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1366B-7E1E-4193-8E2D-571787B8932A}" type="pres">
      <dgm:prSet presAssocID="{324FAFCC-FF84-4D50-8BFE-0E6DE372A79B}" presName="sp" presStyleCnt="0"/>
      <dgm:spPr/>
    </dgm:pt>
    <dgm:pt modelId="{590E1B27-6136-43AC-89F0-D2FE4AA28E0A}" type="pres">
      <dgm:prSet presAssocID="{F5BAD7F2-B137-412A-A76F-D84FEB7BC586}" presName="linNode" presStyleCnt="0"/>
      <dgm:spPr/>
    </dgm:pt>
    <dgm:pt modelId="{187ACD84-EB24-4CA3-8E18-C56350BD8D79}" type="pres">
      <dgm:prSet presAssocID="{F5BAD7F2-B137-412A-A76F-D84FEB7BC586}" presName="parentText" presStyleLbl="node1" presStyleIdx="3" presStyleCnt="7" custScaleX="1593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5048E-014E-4D4D-BC32-A90830934109}" type="pres">
      <dgm:prSet presAssocID="{4F1F2DF1-B116-41F1-BFF2-C6BA5812DEBA}" presName="sp" presStyleCnt="0"/>
      <dgm:spPr/>
    </dgm:pt>
    <dgm:pt modelId="{34214869-D7FF-4567-9436-78CA6D1F26C1}" type="pres">
      <dgm:prSet presAssocID="{5ABAB17E-7D7A-47CC-B635-379AC38A5803}" presName="linNode" presStyleCnt="0"/>
      <dgm:spPr/>
    </dgm:pt>
    <dgm:pt modelId="{A462B931-4E8F-44D5-8D06-CE7FF4AB4E11}" type="pres">
      <dgm:prSet presAssocID="{5ABAB17E-7D7A-47CC-B635-379AC38A5803}" presName="parentText" presStyleLbl="node1" presStyleIdx="4" presStyleCnt="7" custScaleX="1581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10D41-8240-4C63-9BE0-B06C31ED25BE}" type="pres">
      <dgm:prSet presAssocID="{D9B666D4-9836-4067-AC56-11325AE16E28}" presName="sp" presStyleCnt="0"/>
      <dgm:spPr/>
    </dgm:pt>
    <dgm:pt modelId="{DD6F5C8A-26A5-4FFA-AC15-455235FEB49B}" type="pres">
      <dgm:prSet presAssocID="{8B339304-DD90-44C7-BA85-373D65BD624E}" presName="linNode" presStyleCnt="0"/>
      <dgm:spPr/>
    </dgm:pt>
    <dgm:pt modelId="{94FD9B95-4F76-4579-890A-6AC9F7FC1FF4}" type="pres">
      <dgm:prSet presAssocID="{8B339304-DD90-44C7-BA85-373D65BD624E}" presName="parentText" presStyleLbl="node1" presStyleIdx="5" presStyleCnt="7" custScaleX="1576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068B8-8A43-41B7-8920-918ACCAA479A}" type="pres">
      <dgm:prSet presAssocID="{18250B55-9229-489B-BD9F-BEFF95022F73}" presName="sp" presStyleCnt="0"/>
      <dgm:spPr/>
    </dgm:pt>
    <dgm:pt modelId="{D251E7FE-E60A-461F-A40E-5EBAE1BFAF4C}" type="pres">
      <dgm:prSet presAssocID="{3C60D5EB-AE1F-480C-B733-0E8AABDD7906}" presName="linNode" presStyleCnt="0"/>
      <dgm:spPr/>
    </dgm:pt>
    <dgm:pt modelId="{D231D759-E7D2-4C93-85D1-5335F91C3628}" type="pres">
      <dgm:prSet presAssocID="{3C60D5EB-AE1F-480C-B733-0E8AABDD7906}" presName="parentText" presStyleLbl="node1" presStyleIdx="6" presStyleCnt="7" custScaleX="1581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6AECD9-ED48-413A-9D92-01082334BF99}" type="presOf" srcId="{3C60D5EB-AE1F-480C-B733-0E8AABDD7906}" destId="{D231D759-E7D2-4C93-85D1-5335F91C3628}" srcOrd="0" destOrd="0" presId="urn:microsoft.com/office/officeart/2005/8/layout/vList5"/>
    <dgm:cxn modelId="{3990430D-39EF-4D52-816C-764E378E8514}" srcId="{F78E2E56-AFFC-4A6D-8E95-99A90D0C6E99}" destId="{5ABAB17E-7D7A-47CC-B635-379AC38A5803}" srcOrd="4" destOrd="0" parTransId="{C3554649-EA1B-4CFA-ACBE-A3F2AFAE5E65}" sibTransId="{D9B666D4-9836-4067-AC56-11325AE16E28}"/>
    <dgm:cxn modelId="{6DF9DB4D-87BF-4128-812E-C5FBF0A42F49}" srcId="{F78E2E56-AFFC-4A6D-8E95-99A90D0C6E99}" destId="{3C60D5EB-AE1F-480C-B733-0E8AABDD7906}" srcOrd="6" destOrd="0" parTransId="{DEE7EE2D-D51C-474C-B000-F69A3758FA3F}" sibTransId="{E2FF2F58-8B23-4769-9D85-CB2F114E9070}"/>
    <dgm:cxn modelId="{2692A1CD-29D7-4508-83A6-C9C15E534AC9}" type="presOf" srcId="{5ABAB17E-7D7A-47CC-B635-379AC38A5803}" destId="{A462B931-4E8F-44D5-8D06-CE7FF4AB4E11}" srcOrd="0" destOrd="0" presId="urn:microsoft.com/office/officeart/2005/8/layout/vList5"/>
    <dgm:cxn modelId="{90F867FC-859E-476A-904E-A756FD3D8CAA}" type="presOf" srcId="{9BB747BF-5766-4D32-AC4D-A75B6B4B5388}" destId="{6971C465-A972-4EFF-9E73-ED4F728279C1}" srcOrd="0" destOrd="0" presId="urn:microsoft.com/office/officeart/2005/8/layout/vList5"/>
    <dgm:cxn modelId="{7488A410-FBE6-476A-9AFE-B5F372D8AB9E}" type="presOf" srcId="{F78E2E56-AFFC-4A6D-8E95-99A90D0C6E99}" destId="{95D19A0F-6FE4-4263-B9E9-5F09BC67C644}" srcOrd="0" destOrd="0" presId="urn:microsoft.com/office/officeart/2005/8/layout/vList5"/>
    <dgm:cxn modelId="{772D4B24-CE76-4967-AEBD-985DED0D61ED}" type="presOf" srcId="{C665B212-F18C-481A-9C9F-E5F68586B2DC}" destId="{536D3924-1236-4037-BF3E-DA3192ABE00E}" srcOrd="0" destOrd="0" presId="urn:microsoft.com/office/officeart/2005/8/layout/vList5"/>
    <dgm:cxn modelId="{26341C9F-5345-45DC-B371-5C34E1C75699}" srcId="{F78E2E56-AFFC-4A6D-8E95-99A90D0C6E99}" destId="{F5BAD7F2-B137-412A-A76F-D84FEB7BC586}" srcOrd="3" destOrd="0" parTransId="{1CD50A57-15E2-4342-89FA-DBDDB499FF79}" sibTransId="{4F1F2DF1-B116-41F1-BFF2-C6BA5812DEBA}"/>
    <dgm:cxn modelId="{40C50334-4CED-42F2-A3E3-D3847159285C}" srcId="{F78E2E56-AFFC-4A6D-8E95-99A90D0C6E99}" destId="{8B339304-DD90-44C7-BA85-373D65BD624E}" srcOrd="5" destOrd="0" parTransId="{08CC9966-A051-429D-BE58-6A10EE180155}" sibTransId="{18250B55-9229-489B-BD9F-BEFF95022F73}"/>
    <dgm:cxn modelId="{02DFF33F-822F-4612-97AC-D271FACF2133}" type="presOf" srcId="{F5BAD7F2-B137-412A-A76F-D84FEB7BC586}" destId="{187ACD84-EB24-4CA3-8E18-C56350BD8D79}" srcOrd="0" destOrd="0" presId="urn:microsoft.com/office/officeart/2005/8/layout/vList5"/>
    <dgm:cxn modelId="{F50C57DF-D4EF-4630-88DD-80FDD9E190EE}" srcId="{F78E2E56-AFFC-4A6D-8E95-99A90D0C6E99}" destId="{9BB747BF-5766-4D32-AC4D-A75B6B4B5388}" srcOrd="1" destOrd="0" parTransId="{FD656200-2B5C-478E-80F6-7FAD344B7975}" sibTransId="{87CDDEC0-3D01-447D-9798-D632E4043BFB}"/>
    <dgm:cxn modelId="{2311F549-A3F0-42D9-A47F-ADFAFED4B7FD}" srcId="{F78E2E56-AFFC-4A6D-8E95-99A90D0C6E99}" destId="{09FC744D-A0B9-4513-BBA2-771B5FD58701}" srcOrd="2" destOrd="0" parTransId="{7B3F7831-C872-45AD-9B94-4F385482953E}" sibTransId="{324FAFCC-FF84-4D50-8BFE-0E6DE372A79B}"/>
    <dgm:cxn modelId="{CB023AB9-CC63-4BD0-A46B-8FF793AA15E3}" srcId="{F78E2E56-AFFC-4A6D-8E95-99A90D0C6E99}" destId="{C665B212-F18C-481A-9C9F-E5F68586B2DC}" srcOrd="0" destOrd="0" parTransId="{F0158250-F5BF-46B7-B867-EA7259342707}" sibTransId="{09275B8F-5D9D-4334-A5F8-2634A32CD65A}"/>
    <dgm:cxn modelId="{227E830C-1B89-4F2B-9FCF-E5A05C4F52C3}" type="presOf" srcId="{09FC744D-A0B9-4513-BBA2-771B5FD58701}" destId="{D53B852C-251F-4B61-A6B2-FABCE2FA7A36}" srcOrd="0" destOrd="0" presId="urn:microsoft.com/office/officeart/2005/8/layout/vList5"/>
    <dgm:cxn modelId="{61061AF9-9425-4AA1-A941-ECC00A81EFAD}" type="presOf" srcId="{8B339304-DD90-44C7-BA85-373D65BD624E}" destId="{94FD9B95-4F76-4579-890A-6AC9F7FC1FF4}" srcOrd="0" destOrd="0" presId="urn:microsoft.com/office/officeart/2005/8/layout/vList5"/>
    <dgm:cxn modelId="{1D62B608-1957-4256-B61A-7A7852440682}" type="presParOf" srcId="{95D19A0F-6FE4-4263-B9E9-5F09BC67C644}" destId="{2ADA33FA-01B9-4F6E-9FD9-CFFF66251DD1}" srcOrd="0" destOrd="0" presId="urn:microsoft.com/office/officeart/2005/8/layout/vList5"/>
    <dgm:cxn modelId="{00BE7111-CA90-4AE6-92A9-2362FC0CECDE}" type="presParOf" srcId="{2ADA33FA-01B9-4F6E-9FD9-CFFF66251DD1}" destId="{536D3924-1236-4037-BF3E-DA3192ABE00E}" srcOrd="0" destOrd="0" presId="urn:microsoft.com/office/officeart/2005/8/layout/vList5"/>
    <dgm:cxn modelId="{C834E4AB-9677-41CB-BFA0-E595107397C1}" type="presParOf" srcId="{95D19A0F-6FE4-4263-B9E9-5F09BC67C644}" destId="{21288273-5958-49B4-AAD4-F5EAB8AD0458}" srcOrd="1" destOrd="0" presId="urn:microsoft.com/office/officeart/2005/8/layout/vList5"/>
    <dgm:cxn modelId="{EF95176C-42FC-47B3-890F-BA0400395DF1}" type="presParOf" srcId="{95D19A0F-6FE4-4263-B9E9-5F09BC67C644}" destId="{4BE585F8-5BB3-4E0A-B491-B5CCF715955A}" srcOrd="2" destOrd="0" presId="urn:microsoft.com/office/officeart/2005/8/layout/vList5"/>
    <dgm:cxn modelId="{AB21CDAC-9DAF-45F5-BAAE-FDAEBE1D6C1F}" type="presParOf" srcId="{4BE585F8-5BB3-4E0A-B491-B5CCF715955A}" destId="{6971C465-A972-4EFF-9E73-ED4F728279C1}" srcOrd="0" destOrd="0" presId="urn:microsoft.com/office/officeart/2005/8/layout/vList5"/>
    <dgm:cxn modelId="{7E6514AF-00F8-4E7A-8CC0-E0DC8D43A026}" type="presParOf" srcId="{95D19A0F-6FE4-4263-B9E9-5F09BC67C644}" destId="{EB1C01DA-4192-473E-8C4E-84AA49238955}" srcOrd="3" destOrd="0" presId="urn:microsoft.com/office/officeart/2005/8/layout/vList5"/>
    <dgm:cxn modelId="{63C43501-F3F9-4DF1-A0AD-15FCAE6D0917}" type="presParOf" srcId="{95D19A0F-6FE4-4263-B9E9-5F09BC67C644}" destId="{B1CB55C6-0181-4B20-AEDE-F81EE3989508}" srcOrd="4" destOrd="0" presId="urn:microsoft.com/office/officeart/2005/8/layout/vList5"/>
    <dgm:cxn modelId="{FBF99E94-433D-42CA-B9E0-30C7A952FE57}" type="presParOf" srcId="{B1CB55C6-0181-4B20-AEDE-F81EE3989508}" destId="{D53B852C-251F-4B61-A6B2-FABCE2FA7A36}" srcOrd="0" destOrd="0" presId="urn:microsoft.com/office/officeart/2005/8/layout/vList5"/>
    <dgm:cxn modelId="{EA83135F-C2F4-4795-A2BB-E6CBFDA096E0}" type="presParOf" srcId="{95D19A0F-6FE4-4263-B9E9-5F09BC67C644}" destId="{B071366B-7E1E-4193-8E2D-571787B8932A}" srcOrd="5" destOrd="0" presId="urn:microsoft.com/office/officeart/2005/8/layout/vList5"/>
    <dgm:cxn modelId="{4F0666DC-981E-4F69-87F7-0874D3FD0BF1}" type="presParOf" srcId="{95D19A0F-6FE4-4263-B9E9-5F09BC67C644}" destId="{590E1B27-6136-43AC-89F0-D2FE4AA28E0A}" srcOrd="6" destOrd="0" presId="urn:microsoft.com/office/officeart/2005/8/layout/vList5"/>
    <dgm:cxn modelId="{4A39C442-13F8-4026-B5D4-892046EE6431}" type="presParOf" srcId="{590E1B27-6136-43AC-89F0-D2FE4AA28E0A}" destId="{187ACD84-EB24-4CA3-8E18-C56350BD8D79}" srcOrd="0" destOrd="0" presId="urn:microsoft.com/office/officeart/2005/8/layout/vList5"/>
    <dgm:cxn modelId="{CB9B484D-5484-4200-8854-CB5AA507A55F}" type="presParOf" srcId="{95D19A0F-6FE4-4263-B9E9-5F09BC67C644}" destId="{AC55048E-014E-4D4D-BC32-A90830934109}" srcOrd="7" destOrd="0" presId="urn:microsoft.com/office/officeart/2005/8/layout/vList5"/>
    <dgm:cxn modelId="{5B1C4B2F-97BC-4A7D-AFE5-83F6F4249F73}" type="presParOf" srcId="{95D19A0F-6FE4-4263-B9E9-5F09BC67C644}" destId="{34214869-D7FF-4567-9436-78CA6D1F26C1}" srcOrd="8" destOrd="0" presId="urn:microsoft.com/office/officeart/2005/8/layout/vList5"/>
    <dgm:cxn modelId="{3C1BA02D-B6F4-4134-87C0-C6C5DCA9DBED}" type="presParOf" srcId="{34214869-D7FF-4567-9436-78CA6D1F26C1}" destId="{A462B931-4E8F-44D5-8D06-CE7FF4AB4E11}" srcOrd="0" destOrd="0" presId="urn:microsoft.com/office/officeart/2005/8/layout/vList5"/>
    <dgm:cxn modelId="{050C0452-0BDE-4B36-8933-E6A140FEA9AA}" type="presParOf" srcId="{95D19A0F-6FE4-4263-B9E9-5F09BC67C644}" destId="{7C610D41-8240-4C63-9BE0-B06C31ED25BE}" srcOrd="9" destOrd="0" presId="urn:microsoft.com/office/officeart/2005/8/layout/vList5"/>
    <dgm:cxn modelId="{2845A92C-0E8D-475D-AAF3-DFA5A0E3AE13}" type="presParOf" srcId="{95D19A0F-6FE4-4263-B9E9-5F09BC67C644}" destId="{DD6F5C8A-26A5-4FFA-AC15-455235FEB49B}" srcOrd="10" destOrd="0" presId="urn:microsoft.com/office/officeart/2005/8/layout/vList5"/>
    <dgm:cxn modelId="{5B9154FF-B0B3-47E7-85C5-BF939CF2D4C1}" type="presParOf" srcId="{DD6F5C8A-26A5-4FFA-AC15-455235FEB49B}" destId="{94FD9B95-4F76-4579-890A-6AC9F7FC1FF4}" srcOrd="0" destOrd="0" presId="urn:microsoft.com/office/officeart/2005/8/layout/vList5"/>
    <dgm:cxn modelId="{6BF79634-5F09-4F61-A5D7-8F54845F6754}" type="presParOf" srcId="{95D19A0F-6FE4-4263-B9E9-5F09BC67C644}" destId="{685068B8-8A43-41B7-8920-918ACCAA479A}" srcOrd="11" destOrd="0" presId="urn:microsoft.com/office/officeart/2005/8/layout/vList5"/>
    <dgm:cxn modelId="{114FBFBC-AE87-4485-9D76-6D576E2BE675}" type="presParOf" srcId="{95D19A0F-6FE4-4263-B9E9-5F09BC67C644}" destId="{D251E7FE-E60A-461F-A40E-5EBAE1BFAF4C}" srcOrd="12" destOrd="0" presId="urn:microsoft.com/office/officeart/2005/8/layout/vList5"/>
    <dgm:cxn modelId="{50DB8E5A-607C-450D-82F3-6351E32D3DCA}" type="presParOf" srcId="{D251E7FE-E60A-461F-A40E-5EBAE1BFAF4C}" destId="{D231D759-E7D2-4C93-85D1-5335F91C3628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AC3B-F6C7-420A-A3E2-752A6A4689A6}" type="datetimeFigureOut">
              <a:rPr lang="ru-RU" smtClean="0"/>
              <a:pPr/>
              <a:t>15.01.2020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FCFF0-C91D-4528-871B-18DCE84ECC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1785926"/>
            <a:ext cx="3500462" cy="29289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cs typeface="Aharoni" pitchFamily="2" charset="-79"/>
              </a:rPr>
              <a:t>Портрет выпускника начальной школы</a:t>
            </a:r>
            <a:endParaRPr lang="ru-RU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/>
              <a:cs typeface="Aharoni" pitchFamily="2" charset="-79"/>
            </a:endParaRPr>
          </a:p>
        </p:txBody>
      </p:sp>
      <p:pic>
        <p:nvPicPr>
          <p:cNvPr id="1029" name="Picture 5" descr="C:\Documents and Settings\Admin\Рабочий стол\ghtptynfwbz\6F8B0768-221C-45F7-9A0E-C373B597FC9B_mw800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072074"/>
            <a:ext cx="1428759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Documents and Settings\Admin\Рабочий стол\ghtptynfwbz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714356"/>
            <a:ext cx="1546918" cy="1162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Documents and Settings\Admin\Рабочий стол\ghtptynfwbz\42-211545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5572140"/>
            <a:ext cx="1628058" cy="961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:\Documents and Settings\Admin\Рабочий стол\ghtptynfwbz\img_4510445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0"/>
            <a:ext cx="1928825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C:\Documents and Settings\Admin\Рабочий стол\ghtptynfwbz\fe4343a6148798bc7acd42dc5061b9b302cadcb8_59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1428736"/>
            <a:ext cx="4320997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 descr="C:\Documents and Settings\Admin\Рабочий стол\ghtptynfwbz\0_841c_2461b9eb_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01024" y="2714620"/>
            <a:ext cx="1142976" cy="1517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0" y="5429264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МКОУ СОШ№2 </a:t>
            </a:r>
            <a:r>
              <a:rPr lang="ru-RU" dirty="0" err="1" smtClean="0"/>
              <a:t>с.Иргаклы</a:t>
            </a:r>
            <a:endParaRPr lang="ru-RU" dirty="0" smtClean="0"/>
          </a:p>
          <a:p>
            <a:r>
              <a:rPr lang="ru-RU" dirty="0" err="1" smtClean="0"/>
              <a:t>Шаламыгина</a:t>
            </a:r>
            <a:r>
              <a:rPr lang="ru-RU" dirty="0" smtClean="0"/>
              <a:t> Анастасия Михайловна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s://bahmut.in.ua/images/articles/2018-08-14/99574956657377252eda105.78780923_6d6b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ibler.ru/uploads/users/5447/2012-10-09/kartinki-krasivye-prosto-kartinki-smeshnye-kartinki-fotoprikoly_5443792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solidFill>
                  <a:schemeClr val="tx1"/>
                </a:solidFill>
                <a:latin typeface="Arial" pitchFamily="34" charset="0"/>
              </a:rPr>
              <a:t>Портрет выпускника начальной школы в соответствии с ФГОС НОО</a:t>
            </a:r>
            <a:endParaRPr lang="ru-RU" cap="none" dirty="0">
              <a:solidFill>
                <a:schemeClr val="tx1"/>
              </a:solidFill>
              <a:latin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85860"/>
          <a:ext cx="862491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ibler.ru/uploads/users/5447/2012-10-09/kartinki-krasivye-prosto-kartinki-smeshnye-kartinki-fotoprikoly_5443792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Желаемые качества первоклассника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Умения принимать правила и действовать по правилам </a:t>
            </a:r>
          </a:p>
          <a:p>
            <a:r>
              <a:rPr lang="ru-RU" dirty="0" smtClean="0"/>
              <a:t>Умение преодолевать страх, стеснение </a:t>
            </a:r>
          </a:p>
          <a:p>
            <a:r>
              <a:rPr lang="ru-RU" dirty="0" smtClean="0"/>
              <a:t>Умение преодолевать трудности </a:t>
            </a:r>
          </a:p>
          <a:p>
            <a:r>
              <a:rPr lang="ru-RU" dirty="0" smtClean="0"/>
              <a:t>Умение работать в коллективе </a:t>
            </a:r>
          </a:p>
          <a:p>
            <a:r>
              <a:rPr lang="ru-RU" dirty="0" smtClean="0"/>
              <a:t>Умение общаться </a:t>
            </a:r>
          </a:p>
          <a:p>
            <a:r>
              <a:rPr lang="ru-RU" dirty="0" smtClean="0"/>
              <a:t>Самостоятельность </a:t>
            </a:r>
          </a:p>
          <a:p>
            <a:r>
              <a:rPr lang="ru-RU" dirty="0" smtClean="0"/>
              <a:t>Внимание </a:t>
            </a:r>
          </a:p>
          <a:p>
            <a:r>
              <a:rPr lang="ru-RU" dirty="0" smtClean="0"/>
              <a:t>Доброта </a:t>
            </a:r>
          </a:p>
          <a:p>
            <a:r>
              <a:rPr lang="ru-RU" dirty="0" smtClean="0"/>
              <a:t>Порядочность </a:t>
            </a:r>
          </a:p>
          <a:p>
            <a:r>
              <a:rPr lang="ru-RU" dirty="0" smtClean="0"/>
              <a:t>Уверенность в себе </a:t>
            </a:r>
          </a:p>
          <a:p>
            <a:r>
              <a:rPr lang="ru-RU" dirty="0" smtClean="0"/>
              <a:t>Желание и интерес к знаниям</a:t>
            </a:r>
          </a:p>
          <a:p>
            <a:endParaRPr lang="ru-RU" dirty="0"/>
          </a:p>
        </p:txBody>
      </p:sp>
      <p:pic>
        <p:nvPicPr>
          <p:cNvPr id="5" name="Picture 3" descr="C:\Documents and Settings\Admin\Рабочий стол\ghtptynfwbz\9f684716-5643-4a9f-b803-66416e5230eb.fi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571876"/>
            <a:ext cx="3755154" cy="22145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ibler.ru/uploads/users/5447/2012-10-09/kartinki-krasivye-prosto-kartinki-smeshnye-kartinki-fotoprikoly_5443792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29246" cy="22256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помочь ребенку выполнять действительно трудные задания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43184"/>
            <a:ext cx="8229600" cy="41148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Расчленить </a:t>
            </a:r>
            <a:r>
              <a:rPr lang="ru-RU" dirty="0"/>
              <a:t>задания на части и выполнять его в облегченном варианте по частям. </a:t>
            </a:r>
            <a:endParaRPr lang="ru-RU" dirty="0" smtClean="0"/>
          </a:p>
          <a:p>
            <a:r>
              <a:rPr lang="ru-RU" dirty="0" smtClean="0"/>
              <a:t>Применять </a:t>
            </a:r>
            <a:r>
              <a:rPr lang="ru-RU" dirty="0"/>
              <a:t>специальные и подготовительные упражнения, создающие уверенность в выполнении основного задания. </a:t>
            </a:r>
            <a:endParaRPr lang="ru-RU" dirty="0" smtClean="0"/>
          </a:p>
          <a:p>
            <a:r>
              <a:rPr lang="ru-RU" dirty="0" smtClean="0"/>
              <a:t>Выполнять </a:t>
            </a:r>
            <a:r>
              <a:rPr lang="ru-RU" dirty="0"/>
              <a:t>первые элементы задания вместе с ребенком. </a:t>
            </a:r>
            <a:endParaRPr lang="ru-RU" dirty="0" smtClean="0"/>
          </a:p>
          <a:p>
            <a:r>
              <a:rPr lang="ru-RU" dirty="0" smtClean="0"/>
              <a:t>Исключить </a:t>
            </a:r>
            <a:r>
              <a:rPr lang="ru-RU" dirty="0"/>
              <a:t>замечания, подчеркивающие боязливость детей («не бойся, это не трудно») </a:t>
            </a:r>
            <a:endParaRPr lang="ru-RU" dirty="0" smtClean="0"/>
          </a:p>
          <a:p>
            <a:r>
              <a:rPr lang="ru-RU" dirty="0" smtClean="0"/>
              <a:t>Одобрять </a:t>
            </a:r>
            <a:r>
              <a:rPr lang="ru-RU" dirty="0"/>
              <a:t>ребенка, внушать ему уверенность в том, что сумеет выполнить задание.</a:t>
            </a:r>
          </a:p>
          <a:p>
            <a:endParaRPr lang="ru-RU" dirty="0"/>
          </a:p>
        </p:txBody>
      </p:sp>
      <p:pic>
        <p:nvPicPr>
          <p:cNvPr id="6" name="Picture 6" descr="C:\Documents and Settings\Admin\Рабочий стол\ghtptynfwbz\818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14290"/>
            <a:ext cx="2786082" cy="24656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ibler.ru/uploads/users/5447/2012-10-09/kartinki-krasivye-prosto-kartinki-smeshnye-kartinki-fotoprikoly_5443792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Комплимент как инструмент развития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6215074" cy="41862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Хвалить </a:t>
            </a:r>
            <a:r>
              <a:rPr lang="ru-RU" dirty="0"/>
              <a:t>ребенка за то: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он только захотел что-то сделать;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он начал что-либо делать;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он некоторое время что-то делает; </a:t>
            </a:r>
            <a:endParaRPr lang="ru-RU" dirty="0" smtClean="0"/>
          </a:p>
          <a:p>
            <a:r>
              <a:rPr lang="ru-RU" dirty="0" smtClean="0"/>
              <a:t>что </a:t>
            </a:r>
            <a:r>
              <a:rPr lang="ru-RU" dirty="0"/>
              <a:t>он закончил дело.</a:t>
            </a:r>
          </a:p>
          <a:p>
            <a:endParaRPr lang="ru-RU" dirty="0"/>
          </a:p>
        </p:txBody>
      </p:sp>
      <p:pic>
        <p:nvPicPr>
          <p:cNvPr id="5" name="Picture 9" descr="C:\Documents and Settings\Admin\Рабочий стол\ghtptynfwbz\fe4343a6148798bc7acd42dc5061b9b302cadcb8_5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500306"/>
            <a:ext cx="2933814" cy="2473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ibler.ru/uploads/users/5447/2012-10-09/kartinki-krasivye-prosto-kartinki-smeshnye-kartinki-fotoprikoly_5443792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Комплимент как инструмент развития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Комплименты </a:t>
            </a:r>
            <a:r>
              <a:rPr lang="ru-RU" dirty="0"/>
              <a:t>в адрес ребенка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</a:t>
            </a:r>
            <a:r>
              <a:rPr lang="ru-RU" dirty="0"/>
              <a:t>подпитывают» энергией такие качества как: </a:t>
            </a:r>
            <a:endParaRPr lang="ru-RU" dirty="0" smtClean="0"/>
          </a:p>
          <a:p>
            <a:r>
              <a:rPr lang="ru-RU" dirty="0" smtClean="0"/>
              <a:t>Действенность </a:t>
            </a:r>
          </a:p>
          <a:p>
            <a:r>
              <a:rPr lang="ru-RU" dirty="0" smtClean="0"/>
              <a:t>Активность </a:t>
            </a:r>
          </a:p>
          <a:p>
            <a:r>
              <a:rPr lang="ru-RU" dirty="0" smtClean="0"/>
              <a:t>Решительность </a:t>
            </a:r>
          </a:p>
          <a:p>
            <a:r>
              <a:rPr lang="ru-RU" dirty="0" smtClean="0"/>
              <a:t>Инициативность </a:t>
            </a:r>
          </a:p>
          <a:p>
            <a:r>
              <a:rPr lang="ru-RU" dirty="0" smtClean="0"/>
              <a:t>Умение </a:t>
            </a:r>
            <a:r>
              <a:rPr lang="ru-RU" dirty="0"/>
              <a:t>доводить дело до конца</a:t>
            </a:r>
          </a:p>
          <a:p>
            <a:endParaRPr lang="ru-RU" dirty="0"/>
          </a:p>
        </p:txBody>
      </p:sp>
      <p:pic>
        <p:nvPicPr>
          <p:cNvPr id="5" name="Picture 5" descr="C:\Documents and Settings\Admin\Рабочий стол\ghtptynfwbz\information_items_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857496"/>
            <a:ext cx="3450591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ibler.ru/uploads/users/5447/2012-10-09/kartinki-krasivye-prosto-kartinki-smeshnye-kartinki-fotoprikoly_5443792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1990" cy="18684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Помощь родителя в формировании успешности ребенка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6043626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Признавать </a:t>
            </a:r>
            <a:r>
              <a:rPr lang="ru-RU" dirty="0"/>
              <a:t>право ребенка на ошибку </a:t>
            </a:r>
            <a:endParaRPr lang="ru-RU" dirty="0" smtClean="0"/>
          </a:p>
          <a:p>
            <a:r>
              <a:rPr lang="ru-RU" dirty="0" smtClean="0"/>
              <a:t>Научить </a:t>
            </a:r>
            <a:r>
              <a:rPr lang="ru-RU" dirty="0"/>
              <a:t>его относиться к ошибкам и неудачам, как к чему-то неизбежному, но полезному </a:t>
            </a:r>
            <a:endParaRPr lang="ru-RU" dirty="0" smtClean="0"/>
          </a:p>
          <a:p>
            <a:r>
              <a:rPr lang="ru-RU" dirty="0" smtClean="0"/>
              <a:t>Научить </a:t>
            </a:r>
            <a:r>
              <a:rPr lang="ru-RU" dirty="0"/>
              <a:t>ребенка: видеть причины своих неудач понимать эти причины исправлять их</a:t>
            </a:r>
          </a:p>
          <a:p>
            <a:endParaRPr lang="ru-RU" dirty="0"/>
          </a:p>
        </p:txBody>
      </p:sp>
      <p:pic>
        <p:nvPicPr>
          <p:cNvPr id="36866" name="Picture 2" descr="https://ds04.infourok.ru/uploads/ex/04cc/00175d5b-7958c174/640/img0.jpg"/>
          <p:cNvPicPr>
            <a:picLocks noChangeAspect="1" noChangeArrowheads="1"/>
          </p:cNvPicPr>
          <p:nvPr/>
        </p:nvPicPr>
        <p:blipFill>
          <a:blip r:embed="rId3"/>
          <a:srcRect l="15110" t="14063" r="11004" b="4191"/>
          <a:stretch>
            <a:fillRect/>
          </a:stretch>
        </p:blipFill>
        <p:spPr bwMode="auto">
          <a:xfrm>
            <a:off x="5429256" y="500042"/>
            <a:ext cx="3529770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ibler.ru/uploads/users/5447/2012-10-09/kartinki-krasivye-prosto-kartinki-smeshnye-kartinki-fotoprikoly_5443792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Помощь родителя в формировании успешности ребенка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29718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Поддерживать </a:t>
            </a:r>
            <a:r>
              <a:rPr lang="ru-RU" dirty="0"/>
              <a:t>у своего школьника уверенность в себе </a:t>
            </a:r>
            <a:endParaRPr lang="ru-RU" dirty="0" smtClean="0"/>
          </a:p>
          <a:p>
            <a:r>
              <a:rPr lang="ru-RU" dirty="0" smtClean="0"/>
              <a:t>Уделять </a:t>
            </a:r>
            <a:r>
              <a:rPr lang="ru-RU" dirty="0"/>
              <a:t>ребенку как можно больше внимания, ласкать его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ждать от ребенка ТОЛЬКО наивысших результатов </a:t>
            </a:r>
            <a:endParaRPr lang="ru-RU" dirty="0" smtClean="0"/>
          </a:p>
          <a:p>
            <a:r>
              <a:rPr lang="ru-RU" dirty="0" smtClean="0"/>
              <a:t>Помогать </a:t>
            </a:r>
            <a:r>
              <a:rPr lang="ru-RU" dirty="0"/>
              <a:t>когда у ребенка не складываются отношения со сверстниками</a:t>
            </a:r>
          </a:p>
          <a:p>
            <a:endParaRPr lang="ru-RU" dirty="0"/>
          </a:p>
        </p:txBody>
      </p:sp>
      <p:pic>
        <p:nvPicPr>
          <p:cNvPr id="35842" name="Picture 2" descr="http://twolove.ru/wp-content/uploads/2017/02/1-18022017-2311-Osobennosti-domashnego-vospitaniya-i-obucheniya-rebenka-TwoLove_R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328830"/>
            <a:ext cx="3786182" cy="25291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ibler.ru/uploads/users/5447/2012-10-09/kartinki-krasivye-prosto-kartinki-smeshnye-kartinki-fotoprikoly_54437921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 заметку родителям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Если </a:t>
            </a:r>
            <a:r>
              <a:rPr lang="ru-RU" dirty="0"/>
              <a:t>ребенка критикуют, он учится осуждать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ребенка </a:t>
            </a:r>
            <a:r>
              <a:rPr lang="ru-RU" dirty="0" smtClean="0"/>
              <a:t>принимают, </a:t>
            </a:r>
            <a:r>
              <a:rPr lang="ru-RU" dirty="0"/>
              <a:t>он учится любить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ребенок живет в страхе, он становится тревожным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ребенка </a:t>
            </a:r>
            <a:r>
              <a:rPr lang="ru-RU" dirty="0" smtClean="0"/>
              <a:t>признают, </a:t>
            </a:r>
            <a:r>
              <a:rPr lang="ru-RU" dirty="0"/>
              <a:t>он учится ставить перед собой цели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ребенок живет с враждебностью, он учится драться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ребенка </a:t>
            </a:r>
            <a:r>
              <a:rPr lang="ru-RU" dirty="0" smtClean="0"/>
              <a:t>одобряют, </a:t>
            </a:r>
            <a:r>
              <a:rPr lang="ru-RU" dirty="0"/>
              <a:t>он учится любить себя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Х.Дж.Дженнотт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395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Портрет выпускника начальной школы</vt:lpstr>
      <vt:lpstr>Портрет выпускника начальной школы в соответствии с ФГОС НОО</vt:lpstr>
      <vt:lpstr>Желаемые качества первоклассника </vt:lpstr>
      <vt:lpstr>Как помочь ребенку выполнять действительно трудные задания </vt:lpstr>
      <vt:lpstr>Комплимент как инструмент развития </vt:lpstr>
      <vt:lpstr>Комплимент как инструмент развития </vt:lpstr>
      <vt:lpstr>Помощь родителя в формировании успешности ребенка </vt:lpstr>
      <vt:lpstr>Помощь родителя в формировании успешности ребенка </vt:lpstr>
      <vt:lpstr>На заметку родителям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выпускника начальной школы</dc:title>
  <dc:creator>Admin</dc:creator>
  <cp:lastModifiedBy>Shalam</cp:lastModifiedBy>
  <cp:revision>29</cp:revision>
  <dcterms:created xsi:type="dcterms:W3CDTF">2012-02-24T16:43:43Z</dcterms:created>
  <dcterms:modified xsi:type="dcterms:W3CDTF">2020-01-15T18:00:48Z</dcterms:modified>
</cp:coreProperties>
</file>